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8" r:id="rId2"/>
    <p:sldId id="302" r:id="rId3"/>
    <p:sldId id="303" r:id="rId4"/>
    <p:sldId id="270" r:id="rId5"/>
    <p:sldId id="280" r:id="rId6"/>
    <p:sldId id="281" r:id="rId7"/>
    <p:sldId id="289" r:id="rId8"/>
    <p:sldId id="290" r:id="rId9"/>
    <p:sldId id="282" r:id="rId10"/>
    <p:sldId id="291" r:id="rId11"/>
    <p:sldId id="292" r:id="rId12"/>
    <p:sldId id="293" r:id="rId13"/>
    <p:sldId id="294" r:id="rId14"/>
    <p:sldId id="295" r:id="rId15"/>
    <p:sldId id="296" r:id="rId16"/>
    <p:sldId id="283" r:id="rId17"/>
    <p:sldId id="297" r:id="rId18"/>
    <p:sldId id="298" r:id="rId19"/>
    <p:sldId id="299" r:id="rId20"/>
    <p:sldId id="277" r:id="rId21"/>
    <p:sldId id="263" r:id="rId22"/>
    <p:sldId id="301" r:id="rId23"/>
    <p:sldId id="30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75B877-9277-4EA8-A97F-C596C53619F4}" v="79" dt="2024-04-02T12:44:30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5B259-6D65-43A8-84FC-A7871FFFA356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4920E-C450-45FF-B88B-F2779650B5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12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D7BB-C028-DBFA-2D02-0760C06D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A87AE-445F-F244-073F-D01D61235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84E3F-673C-A2E4-9AA5-858E58A9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A6EE-6C92-4F83-BF1A-306156F5EC60}" type="datetime1">
              <a:rPr lang="en-US" smtClean="0"/>
              <a:t>08-Apr-24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233D9-238C-DB2C-B822-DFCDC372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B2ACC-6626-CB55-0F44-6DBDE7B2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317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A707-DEB6-7029-5975-984EC91D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C88B-1691-6CE3-9F30-AA1D8D7E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03CB9-C68D-E073-FD29-148951CD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4AC5-E7B5-4F87-9B00-32EE23DA076B}" type="datetime1">
              <a:rPr lang="en-US" smtClean="0"/>
              <a:t>08-Apr-24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28ED2-A320-32FC-65D6-ECA58D62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E4C24-0B81-5FEC-1085-364CFD89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‹#›</a:t>
            </a:fld>
            <a:endParaRPr lang="en-IN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6CEF786-EF1B-F712-052F-52796B56E8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821" y="365125"/>
            <a:ext cx="1941979" cy="70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28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A707-DEB6-7029-5975-984EC91D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C88B-1691-6CE3-9F30-AA1D8D7EA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9634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03CB9-C68D-E073-FD29-148951CD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4AC5-E7B5-4F87-9B00-32EE23DA076B}" type="datetime1">
              <a:rPr lang="en-US" smtClean="0"/>
              <a:t>08-Apr-24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28ED2-A320-32FC-65D6-ECA58D62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E4C24-0B81-5FEC-1085-364CFD89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‹#›</a:t>
            </a:fld>
            <a:endParaRPr lang="en-IN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6CEF786-EF1B-F712-052F-52796B56E8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821" y="365125"/>
            <a:ext cx="1941979" cy="70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B44000B-7747-68EA-8F19-4D1F27BEE5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42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A707-DEB6-7029-5975-984EC91D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C88B-1691-6CE3-9F30-AA1D8D7EA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9634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03CB9-C68D-E073-FD29-148951CD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4AC5-E7B5-4F87-9B00-32EE23DA076B}" type="datetime1">
              <a:rPr lang="en-US" smtClean="0"/>
              <a:t>08-Apr-24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28ED2-A320-32FC-65D6-ECA58D62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E4C24-0B81-5FEC-1085-364CFD89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‹#›</a:t>
            </a:fld>
            <a:endParaRPr lang="en-IN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6CEF786-EF1B-F712-052F-52796B56E8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821" y="365125"/>
            <a:ext cx="1941979" cy="70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BC9F1D-A022-641A-13DA-97E8E6B56B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30913" y="1825625"/>
            <a:ext cx="5322887" cy="2281238"/>
          </a:xfrm>
        </p:spPr>
        <p:txBody>
          <a:bodyPr/>
          <a:lstStyle/>
          <a:p>
            <a:endParaRPr lang="en-IN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B8E411B-91C0-C711-5798-11A48294C7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30913" y="4202113"/>
            <a:ext cx="2671653" cy="1974850"/>
          </a:xfrm>
        </p:spPr>
        <p:txBody>
          <a:bodyPr/>
          <a:lstStyle/>
          <a:p>
            <a:endParaRPr lang="en-IN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38374442-73EF-9E78-728F-5B616612A5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43962" y="4202113"/>
            <a:ext cx="2509837" cy="197485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088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47E77-17D7-AF8E-FA8B-75D6FB04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FD2AB-74AE-5BD3-4DD9-2766B6D10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2FBAC-880A-490C-6F6C-408D101C5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A911FD-E899-4E75-B761-C6F4CE6043A0}" type="datetime1">
              <a:rPr lang="en-US" smtClean="0"/>
              <a:t>08-Apr-24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9E560-7790-A7E7-D852-BC208F9CC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1BA0-A8A3-6AFC-8E59-034BBD066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F1939B-6015-47E7-BC60-12ADD2AD9CA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671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58" name="Rectangle 4157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59" name="Freeform: Shape 4158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60" name="Freeform: Shape 4159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F32F2-CC46-0AD9-80B9-29BB960C3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6434586" cy="2774088"/>
          </a:xfrm>
        </p:spPr>
        <p:txBody>
          <a:bodyPr>
            <a:normAutofit/>
          </a:bodyPr>
          <a:lstStyle/>
          <a:p>
            <a:pPr algn="l"/>
            <a:r>
              <a:rPr lang="en-IN" sz="4600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330CA-62E9-227C-5D59-A7A287EDE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" y="4687367"/>
            <a:ext cx="4917948" cy="1335024"/>
          </a:xfrm>
        </p:spPr>
        <p:txBody>
          <a:bodyPr>
            <a:normAutofit/>
          </a:bodyPr>
          <a:lstStyle/>
          <a:p>
            <a:pPr algn="l"/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Team Leader Name</a:t>
            </a:r>
          </a:p>
          <a:p>
            <a:pPr algn="l"/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DD-MMM-2024</a:t>
            </a:r>
          </a:p>
        </p:txBody>
      </p:sp>
      <p:sp>
        <p:nvSpPr>
          <p:cNvPr id="4161" name="Rectangle 4160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4162" name="Rectangle 4161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C4DF62-FF4B-3EA5-EEDF-427C3A83E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299" y="625683"/>
            <a:ext cx="33909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1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0C45AB-FD96-D4B5-06D3-FD408ADD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526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Approach &amp; Methodology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0C45AB-FD96-D4B5-06D3-FD408ADD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850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B419-F860-218B-B530-F6AB0DD6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Approach &amp; Methodology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6F4E-0571-DDD2-C0DF-B3EB64861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/>
              <a:t>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F344E-8151-23E9-E2EB-278E4DAB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12</a:t>
            </a:fld>
            <a:endParaRPr lang="en-IN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6914C5-7A2A-4808-6E5E-63DBA27A04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r>
              <a:rPr lang="en-IN" dirty="0"/>
              <a:t>Add the picture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E13F4-70C2-8799-6EF6-8AD3B734B533}"/>
              </a:ext>
            </a:extLst>
          </p:cNvPr>
          <p:cNvSpPr txBox="1"/>
          <p:nvPr/>
        </p:nvSpPr>
        <p:spPr>
          <a:xfrm>
            <a:off x="630621" y="5691352"/>
            <a:ext cx="9939580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box. This slide is optional, if you have charts, images etc, use this template slide</a:t>
            </a:r>
          </a:p>
        </p:txBody>
      </p:sp>
    </p:spTree>
    <p:extLst>
      <p:ext uri="{BB962C8B-B14F-4D97-AF65-F5344CB8AC3E}">
        <p14:creationId xmlns:p14="http://schemas.microsoft.com/office/powerpoint/2010/main" val="2532613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22CB-5A05-ED99-084C-B8A6DF71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Approach &amp; Methodology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72150-C695-F055-7A05-9AA1D7A5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Point 1</a:t>
            </a:r>
          </a:p>
          <a:p>
            <a:r>
              <a:rPr lang="en-IN" dirty="0"/>
              <a:t>Point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0DBB2-D32F-C0E4-1117-C5502AE3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13</a:t>
            </a:fld>
            <a:endParaRPr lang="en-IN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A229918-EAC2-4AD3-D30C-EF6B98C1ED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r>
              <a:rPr lang="en-IN" dirty="0"/>
              <a:t>Picture 1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87574CE-2C56-55E9-46D3-A786088A65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r>
              <a:rPr lang="en-IN" dirty="0"/>
              <a:t>Picture 2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9D6BA22-DE7D-AEBE-B858-53EF312454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r>
              <a:rPr lang="en-IN" dirty="0"/>
              <a:t>Picture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59DD77-D28A-E040-9754-72B3370BDCD2}"/>
              </a:ext>
            </a:extLst>
          </p:cNvPr>
          <p:cNvSpPr txBox="1"/>
          <p:nvPr/>
        </p:nvSpPr>
        <p:spPr>
          <a:xfrm>
            <a:off x="630621" y="5691352"/>
            <a:ext cx="9939580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box. This slide is optional, if you have charts, images etc, use this template slide</a:t>
            </a:r>
          </a:p>
        </p:txBody>
      </p:sp>
    </p:spTree>
    <p:extLst>
      <p:ext uri="{BB962C8B-B14F-4D97-AF65-F5344CB8AC3E}">
        <p14:creationId xmlns:p14="http://schemas.microsoft.com/office/powerpoint/2010/main" val="60460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Feasibility &amp; Viability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0C45AB-FD96-D4B5-06D3-FD408ADD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546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22CB-5A05-ED99-084C-B8A6DF71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Market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72150-C695-F055-7A05-9AA1D7A5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Point 1</a:t>
            </a:r>
          </a:p>
          <a:p>
            <a:r>
              <a:rPr lang="en-IN" dirty="0"/>
              <a:t>Point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0DBB2-D32F-C0E4-1117-C5502AE3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15</a:t>
            </a:fld>
            <a:endParaRPr lang="en-IN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A229918-EAC2-4AD3-D30C-EF6B98C1ED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r>
              <a:rPr lang="en-IN" dirty="0"/>
              <a:t>Image 1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87574CE-2C56-55E9-46D3-A786088A65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r>
              <a:rPr lang="en-IN" dirty="0"/>
              <a:t>Image 2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9D6BA22-DE7D-AEBE-B858-53EF312454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r>
              <a:rPr lang="en-IN" dirty="0"/>
              <a:t>Chart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0E9FCC-92BC-6225-D1AF-8D39440D9FAF}"/>
              </a:ext>
            </a:extLst>
          </p:cNvPr>
          <p:cNvSpPr txBox="1"/>
          <p:nvPr/>
        </p:nvSpPr>
        <p:spPr>
          <a:xfrm>
            <a:off x="630621" y="5691352"/>
            <a:ext cx="9939580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box. This slide is optional, if you have charts, images etc, use this template slide</a:t>
            </a:r>
          </a:p>
        </p:txBody>
      </p:sp>
    </p:spTree>
    <p:extLst>
      <p:ext uri="{BB962C8B-B14F-4D97-AF65-F5344CB8AC3E}">
        <p14:creationId xmlns:p14="http://schemas.microsoft.com/office/powerpoint/2010/main" val="291570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Expected Outcome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311C2-9767-704F-B8A6-A8AB8E4C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22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Social &amp; Environmental Benefits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311C2-9767-704F-B8A6-A8AB8E4C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622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Job Creation Opportunity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311C2-9767-704F-B8A6-A8AB8E4C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14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Miscellaneous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311C2-9767-704F-B8A6-A8AB8E4C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9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5C17-D43A-EE77-46EE-1141F6EA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Data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3357E-31EF-C9E9-481F-BB67893A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If you are authorized to receive this document please keep the information, data and all digital and non-digital confidential. Don’t share with others even if they are part of IGNITE 2024. Please request explicit approval from IGNITE Convener before sharing data.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This document is the exclusive property of Darsana. </a:t>
            </a:r>
            <a:r>
              <a:rPr lang="en-US">
                <a:solidFill>
                  <a:schemeClr val="bg1"/>
                </a:solidFill>
              </a:rPr>
              <a:t>If you have received this file in error, kindly delete it permanently.</a:t>
            </a:r>
          </a:p>
          <a:p>
            <a:pPr marL="0" indent="0">
              <a:buNone/>
            </a:pP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3EBF4-C14C-783B-C07F-A682545C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842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C1A9C2-8694-441D-7AE0-88418D38E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 mail: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Phone: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C462C-6506-FA26-27D8-8F3101E1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301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C78E9-1635-B94A-DC94-EE20C2B7D8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ABFE0-3831-3652-DB6E-F8A019607E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6000" dirty="0"/>
              <a:t>Thank You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7A60D79-79DB-208D-9CCF-46DA87D6F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921" y="703593"/>
            <a:ext cx="586615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185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6DC0-CA66-BBCE-EFBF-B39E5DA98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Annexure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F5B95-8C5A-6C85-B1DE-977CF34E74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1136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2FF1E-29C5-0149-48B0-FC0D0C51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supporting our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DE22A-1E7D-78A0-1394-F2BFF1917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C3984-4475-7F99-5324-2D2ADEC6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09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5C17-D43A-EE77-46EE-1141F6EA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Delete this slide before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3357E-31EF-C9E9-481F-BB67893A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Submit this file in either </a:t>
            </a:r>
            <a:r>
              <a:rPr lang="en-US">
                <a:solidFill>
                  <a:schemeClr val="bg1"/>
                </a:solidFill>
              </a:rPr>
              <a:t>one of the following </a:t>
            </a:r>
            <a:r>
              <a:rPr lang="en-US" dirty="0">
                <a:solidFill>
                  <a:schemeClr val="bg1"/>
                </a:solidFill>
              </a:rPr>
              <a:t>format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pptx (Microsoft power point)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pdf (Acrobat portable document file)</a:t>
            </a:r>
          </a:p>
          <a:p>
            <a:pPr marL="0" indent="0">
              <a:buNone/>
            </a:pP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3EBF4-C14C-783B-C07F-A682545C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71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Value Proposition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Approach and Methodology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Feasibility and Viability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Analysis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Expected Outcomes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&amp; Environmental Benefits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Job Creation opportunity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Miscellaneous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9050-B3A9-3BF2-028E-D2BD7B0A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673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5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38BF00-53A6-F16D-1B7D-4C5E4ACA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93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32D16-BB40-7E56-2C55-9BD1B9D5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61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32D16-BB40-7E56-2C55-9BD1B9D5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01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1D66-6C45-9E56-360D-5DE7D94A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6F2AA-6B70-FCCC-14FC-E75C1389D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/>
              <a:t>Point 3</a:t>
            </a:r>
          </a:p>
          <a:p>
            <a:r>
              <a:rPr lang="en-IN" dirty="0"/>
              <a:t>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6E4D5-1A9C-AD1B-7E70-3BD39B8E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8</a:t>
            </a:fld>
            <a:endParaRPr lang="en-IN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EABB34F-5C7D-A97E-1827-5AC92FB09D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048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Value Proposition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r>
              <a:rPr lang="en-IN" dirty="0"/>
              <a:t>Point 2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0C45AB-FD96-D4B5-06D3-FD408ADD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74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374</Words>
  <Application>Microsoft Office PowerPoint</Application>
  <PresentationFormat>Widescreen</PresentationFormat>
  <Paragraphs>130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Aptos</vt:lpstr>
      <vt:lpstr>Arial</vt:lpstr>
      <vt:lpstr>Avenir Next LT Pro</vt:lpstr>
      <vt:lpstr>Calibri</vt:lpstr>
      <vt:lpstr>Office Theme</vt:lpstr>
      <vt:lpstr>Project Title</vt:lpstr>
      <vt:lpstr>Data Privacy</vt:lpstr>
      <vt:lpstr>Delete this slide before submission</vt:lpstr>
      <vt:lpstr>Agenda</vt:lpstr>
      <vt:lpstr>Executive Summary</vt:lpstr>
      <vt:lpstr>Problem Statement</vt:lpstr>
      <vt:lpstr>Problem Statement</vt:lpstr>
      <vt:lpstr>Problem statement</vt:lpstr>
      <vt:lpstr>Value Proposition</vt:lpstr>
      <vt:lpstr>Target Audience</vt:lpstr>
      <vt:lpstr>Approach &amp; Methodology</vt:lpstr>
      <vt:lpstr>Approach &amp; Methodology</vt:lpstr>
      <vt:lpstr>Approach &amp; Methodology</vt:lpstr>
      <vt:lpstr>Feasibility &amp; Viability</vt:lpstr>
      <vt:lpstr>Market Analysis</vt:lpstr>
      <vt:lpstr>Expected Outcome</vt:lpstr>
      <vt:lpstr>Social &amp; Environmental Benefits</vt:lpstr>
      <vt:lpstr>Job Creation Opportunity</vt:lpstr>
      <vt:lpstr>Miscellaneous</vt:lpstr>
      <vt:lpstr>Contacts</vt:lpstr>
      <vt:lpstr> </vt:lpstr>
      <vt:lpstr>Annexure 1</vt:lpstr>
      <vt:lpstr>Data supporting our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the elephant know its strength?</dc:title>
  <dc:creator>Mukundhan</dc:creator>
  <cp:lastModifiedBy>Mukundhan</cp:lastModifiedBy>
  <cp:revision>8</cp:revision>
  <dcterms:created xsi:type="dcterms:W3CDTF">2023-07-08T12:09:35Z</dcterms:created>
  <dcterms:modified xsi:type="dcterms:W3CDTF">2024-04-08T12:25:47Z</dcterms:modified>
</cp:coreProperties>
</file>