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C08A5B-C8C8-4EB5-8F6E-983D65FA2FAC}" v="3" dt="2024-04-02T10:40:07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2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FC21-00AE-33CD-6DB8-1249AC0B6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A5C819-8495-F1BB-D4B8-71BF1B733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D1965-F509-EF7F-46CF-FED3F7F28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418F-EE6C-4B29-99E8-E20C7FD2014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50ADC-EC10-DD05-D6F0-9B8572123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E524F-2376-1FB7-6665-F7C0D1B81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9E9E-B990-42F1-956E-DE840DD27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994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E4441-4F0C-1401-2E63-8F3C83F62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7DEE3-029D-A1A8-4598-5B1DCCE30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0DE60-39DA-5452-7113-90B1FDBC4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418F-EE6C-4B29-99E8-E20C7FD2014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E2043-02CE-2371-C020-52ED6071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7B04E-076D-FFAD-C7E0-CC040B89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9E9E-B990-42F1-956E-DE840DD27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951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DC4279-A2BD-5B5B-DFEA-F5C1DD640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A39AE-7EF7-7297-5FCB-F276E5DFC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C1F7B-A8EC-336E-45D9-A2EBFE6C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418F-EE6C-4B29-99E8-E20C7FD2014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9518B-0118-B2BA-CC78-919874C71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6F068-ECE9-AAE4-A4FA-BFD149DD0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9E9E-B990-42F1-956E-DE840DD27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482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E5FD-D5DE-4CF5-F95F-53C466545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AFE5E-FAC9-16D0-5749-D83F2E7FD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96096-129D-6388-7772-E58514A2B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418F-EE6C-4B29-99E8-E20C7FD2014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75BE7-BAF5-45A3-1A1B-1CD8D1F67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DE8F2-029D-D6C3-13BA-6FE2379F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9E9E-B990-42F1-956E-DE840DD27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448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50142-69D2-ABB1-2F78-62CCF79AF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3EE1BF-85AE-4003-E4DF-6AF03ACA0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1A128-FAD1-75B0-452B-94E0C5D10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418F-EE6C-4B29-99E8-E20C7FD2014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FBAF3-4EC1-0A27-0846-A8E2D000D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E2F3E-38AF-09AB-5352-FECB23677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9E9E-B990-42F1-956E-DE840DD27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324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2EB64-793A-B7C5-CFEA-D60E19F45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11A30-A307-587F-B49E-34FED94C5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DEDFB-35D9-4D0C-3E5F-7B2C40379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0F47C-8F64-9D56-98BC-5A851777A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418F-EE6C-4B29-99E8-E20C7FD2014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7697C-707E-169D-8FB2-22E08284F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87718-AFEB-6ACB-D141-C3B93573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9E9E-B990-42F1-956E-DE840DD27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114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C7D5A-8A21-1E67-45BC-C84CB1AA4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9623D-B8BC-AC3B-107E-81568EE66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2A2677-8DD6-8059-BB4B-7CD0FD3B0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B31CF3-50F6-1969-EC1F-242D93DEE3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192CE9-78B9-DEEF-5DAE-C1F6E2882C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E4A12B-2DBA-1DBE-ECB0-747B2504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418F-EE6C-4B29-99E8-E20C7FD2014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5D82A7-CA54-8C6F-0FC2-DD255C166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71CA79-908B-2B53-781D-35F72DB54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9E9E-B990-42F1-956E-DE840DD27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390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21DAD-0DB3-6D56-FAAA-2B6AFECD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03B90-FA5D-EACE-FEA5-F4A7E24F6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418F-EE6C-4B29-99E8-E20C7FD2014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4D6BA-8D75-7DC5-33B3-007550761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E99D0A-1C1F-DAC9-A491-EBBC8355D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9E9E-B990-42F1-956E-DE840DD27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915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90E2EE-A39C-3F5A-C0C9-57C21F705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418F-EE6C-4B29-99E8-E20C7FD2014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8FB48E-4D10-ED4D-183F-34FA236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91D14-784D-2D2B-9324-6299797B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9E9E-B990-42F1-956E-DE840DD27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637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3A2A-F763-7BB8-7481-EB5E42B9F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1195F-CE02-8D3C-4E34-8F454BF06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7B85B2-4569-7FC1-C3A6-27F46EE76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F4E89-FC7B-443C-3F50-B9DAB0A45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418F-EE6C-4B29-99E8-E20C7FD2014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9BE12-DDB2-2A66-8B38-70B03DEBB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CC590-8CB7-78A7-6DEE-981ACDF0E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9E9E-B990-42F1-956E-DE840DD27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17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F627A-7E4F-1D02-9278-BF6076D0C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A0B24D-F200-1687-0BB9-B3D421A844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F08DA7-A273-BAE1-792F-D4C669747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DF5B6-C4C4-5792-97EE-8FC5E41A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418F-EE6C-4B29-99E8-E20C7FD2014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710B-7420-D2FB-8760-8DFAD4859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32791-09E0-3773-3182-ADE4246EA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9E9E-B990-42F1-956E-DE840DD27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606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4895A-40D3-5072-9398-EB42BEFC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D0968-9D6E-DA3E-9EB1-598301287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20A05-B8DA-54CE-334A-65534358A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1C418F-EE6C-4B29-99E8-E20C7FD2014B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03963-CD93-AC51-E878-E2A9C5F5CA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16042-17A5-029D-699B-838A1970A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D39E9E-B990-42F1-956E-DE840DD27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645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1B93-1A11-D084-BA86-9F0F68B0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Project Proposal Video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E76BC-CC6E-D7AA-2166-35B4E6D00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7783"/>
            <a:ext cx="5200135" cy="2561967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Executive Summary including problem statement – 30 Sec.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Value Proposition &amp; Target Audience – 1 Min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Approach and Methodology – 1 Min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Feasibility and Viability – 1 Min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Expected Outcomes – 1Min</a:t>
            </a:r>
          </a:p>
          <a:p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9050-B3A9-3BF2-028E-D2BD7B0AF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939B-6015-47E7-BC60-12ADD2AD9CA1}" type="slidenum">
              <a:rPr lang="en-IN" smtClean="0"/>
              <a:t>1</a:t>
            </a:fld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B3C679-B3A8-AE3D-F1C7-C434ACAF3E38}"/>
              </a:ext>
            </a:extLst>
          </p:cNvPr>
          <p:cNvSpPr txBox="1"/>
          <p:nvPr/>
        </p:nvSpPr>
        <p:spPr>
          <a:xfrm>
            <a:off x="988541" y="5090984"/>
            <a:ext cx="10190205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Videos, images, charts, porotypes, references etc to provide credibility to your idea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4B6AEF3-186B-1847-FEA3-A761719BE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1821" y="365125"/>
            <a:ext cx="1941979" cy="70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CC6C9B10-0025-6590-21EF-BCC39E16A154}"/>
              </a:ext>
            </a:extLst>
          </p:cNvPr>
          <p:cNvSpPr txBox="1">
            <a:spLocks/>
          </p:cNvSpPr>
          <p:nvPr/>
        </p:nvSpPr>
        <p:spPr>
          <a:xfrm>
            <a:off x="6153665" y="2347783"/>
            <a:ext cx="5200135" cy="256196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Preferably capture the video using a laptop. If not available use Mobile phones.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 minimum 1080p resolution.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While sharing video, upload to your google drive and share the video link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Video Size should be less than 200MB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: mp4 only.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751C4420-5D63-5F4A-50B1-3C511093383F}"/>
              </a:ext>
            </a:extLst>
          </p:cNvPr>
          <p:cNvSpPr txBox="1">
            <a:spLocks/>
          </p:cNvSpPr>
          <p:nvPr/>
        </p:nvSpPr>
        <p:spPr>
          <a:xfrm>
            <a:off x="838200" y="1977081"/>
            <a:ext cx="5200135" cy="370702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CE24A061-8507-6999-9EAF-FF2293FA742A}"/>
              </a:ext>
            </a:extLst>
          </p:cNvPr>
          <p:cNvSpPr txBox="1">
            <a:spLocks/>
          </p:cNvSpPr>
          <p:nvPr/>
        </p:nvSpPr>
        <p:spPr>
          <a:xfrm>
            <a:off x="6153665" y="1977081"/>
            <a:ext cx="5200135" cy="370702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en-US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IN" dirty="0"/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2526736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Project Proposal Video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Video</dc:title>
  <dc:creator>Mukundhan</dc:creator>
  <cp:lastModifiedBy>Mukundhan</cp:lastModifiedBy>
  <cp:revision>2</cp:revision>
  <dcterms:created xsi:type="dcterms:W3CDTF">2024-04-02T10:22:45Z</dcterms:created>
  <dcterms:modified xsi:type="dcterms:W3CDTF">2024-04-08T12:26:34Z</dcterms:modified>
</cp:coreProperties>
</file>